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51435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95250" y="2571750"/>
            <a:ext cx="51435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40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400050"/>
            <a:ext cx="5105400" cy="2151126"/>
          </a:xfrm>
        </p:spPr>
        <p:txBody>
          <a:bodyPr lIns="34290" tIns="0" rIns="34290">
            <a:noAutofit/>
          </a:bodyPr>
          <a:lstStyle>
            <a:lvl1pPr algn="r">
              <a:defRPr sz="3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2654898"/>
            <a:ext cx="5114778" cy="825936"/>
          </a:xfrm>
        </p:spPr>
        <p:txBody>
          <a:bodyPr lIns="34290" tIns="0" rIns="34290" bIns="0"/>
          <a:lstStyle>
            <a:lvl1pPr marL="0" indent="0" algn="r">
              <a:buNone/>
              <a:defRPr sz="1700">
                <a:solidFill>
                  <a:srgbClr val="FFFFFF"/>
                </a:solidFill>
                <a:effectLst/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4918459"/>
            <a:ext cx="2002464" cy="170177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4918460"/>
            <a:ext cx="2927722" cy="17145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4917186"/>
            <a:ext cx="588336" cy="17145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06217"/>
            <a:ext cx="1524000" cy="4388644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3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4918459"/>
            <a:ext cx="2002464" cy="170177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4917186"/>
            <a:ext cx="3657600" cy="17145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4914900"/>
            <a:ext cx="588336" cy="1714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1" y="2116379"/>
            <a:ext cx="6255488" cy="1021556"/>
          </a:xfrm>
        </p:spPr>
        <p:txBody>
          <a:bodyPr tIns="0" anchor="t"/>
          <a:lstStyle>
            <a:lvl1pPr algn="r">
              <a:buNone/>
              <a:defRPr sz="3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1" y="1428751"/>
            <a:ext cx="6255488" cy="557630"/>
          </a:xfrm>
        </p:spPr>
        <p:txBody>
          <a:bodyPr anchor="b"/>
          <a:lstStyle>
            <a:lvl1pPr marL="0" indent="0" algn="r">
              <a:buNone/>
              <a:defRPr sz="1500">
                <a:solidFill>
                  <a:schemeClr val="tx1"/>
                </a:solidFill>
                <a:effectLst/>
              </a:defRPr>
            </a:lvl1pPr>
            <a:lvl2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4917607"/>
            <a:ext cx="2002464" cy="170177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4917608"/>
            <a:ext cx="2895600" cy="17145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4916334"/>
            <a:ext cx="588336" cy="17145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520440" cy="3394472"/>
          </a:xfrm>
        </p:spPr>
        <p:txBody>
          <a:bodyPr anchor="t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200151"/>
            <a:ext cx="3520440" cy="3394472"/>
          </a:xfrm>
        </p:spPr>
        <p:txBody>
          <a:bodyPr anchor="t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85725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400550"/>
            <a:ext cx="3520440" cy="3429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40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4400550"/>
            <a:ext cx="3520440" cy="3429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40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283880"/>
            <a:ext cx="3520440" cy="30861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283880"/>
            <a:ext cx="3520440" cy="30861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42048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5897880" cy="880110"/>
          </a:xfrm>
        </p:spPr>
        <p:txBody>
          <a:bodyPr wrap="square" anchor="b"/>
          <a:lstStyle>
            <a:lvl1pPr algn="l">
              <a:buNone/>
              <a:defRPr lang="en-US" sz="18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23062"/>
            <a:ext cx="5897880" cy="451884"/>
          </a:xfrm>
        </p:spPr>
        <p:txBody>
          <a:bodyPr rot="0" spcFirstLastPara="0" vertOverflow="overflow" horzOverflow="overflow" vert="horz" wrap="square" lIns="3429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39000" cy="327881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9" y="753502"/>
            <a:ext cx="4319527" cy="323443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9" name="Rectangle 8"/>
          <p:cNvSpPr/>
          <p:nvPr/>
        </p:nvSpPr>
        <p:spPr>
          <a:xfrm rot="21420000">
            <a:off x="596707" y="749113"/>
            <a:ext cx="4319527" cy="323443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857250"/>
            <a:ext cx="3429000" cy="1543050"/>
          </a:xfrm>
        </p:spPr>
        <p:txBody>
          <a:bodyPr vert="horz" anchor="b"/>
          <a:lstStyle>
            <a:lvl1pPr algn="l">
              <a:buNone/>
              <a:defRPr sz="23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2462726"/>
            <a:ext cx="3429000" cy="1440180"/>
          </a:xfrm>
        </p:spPr>
        <p:txBody>
          <a:bodyPr rot="0" spcFirstLastPara="0" vertOverflow="overflow" horzOverflow="overflow" vert="horz" wrap="square" lIns="61722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780752"/>
            <a:ext cx="4206240" cy="315468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51435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40030"/>
            <a:ext cx="7239000" cy="857250"/>
          </a:xfrm>
          <a:prstGeom prst="rect">
            <a:avLst/>
          </a:prstGeom>
        </p:spPr>
        <p:txBody>
          <a:bodyPr vert="horz" lIns="34290" tIns="0" rIns="3429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207062"/>
            <a:ext cx="7239000" cy="3634740"/>
          </a:xfrm>
          <a:prstGeom prst="rect">
            <a:avLst/>
          </a:prstGeom>
        </p:spPr>
        <p:txBody>
          <a:bodyPr vert="horz" lIns="68580" tIns="34290" rIns="68580" bIns="3429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4918459"/>
            <a:ext cx="2002464" cy="170177"/>
          </a:xfrm>
          <a:prstGeom prst="rect">
            <a:avLst/>
          </a:prstGeom>
        </p:spPr>
        <p:txBody>
          <a:bodyPr vert="horz" lIns="68580" tIns="0" rIns="68580" bIns="0" anchor="b"/>
          <a:lstStyle>
            <a:lvl1pPr algn="l" eaLnBrk="1" latinLnBrk="0" hangingPunct="1">
              <a:defRPr kumimoji="0" sz="8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4918460"/>
            <a:ext cx="3657600" cy="171450"/>
          </a:xfrm>
          <a:prstGeom prst="rect">
            <a:avLst/>
          </a:prstGeom>
        </p:spPr>
        <p:txBody>
          <a:bodyPr vert="horz" lIns="68580" tIns="0" rIns="68580" bIns="0" anchor="b"/>
          <a:lstStyle>
            <a:lvl1pPr algn="r" eaLnBrk="1" latinLnBrk="0" hangingPunct="1">
              <a:defRPr kumimoji="0" sz="8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4917186"/>
            <a:ext cx="588336" cy="17145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8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29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05740" indent="-205740" algn="l" rtl="0" eaLnBrk="1" latinLnBrk="0" hangingPunct="1">
        <a:spcBef>
          <a:spcPts val="450"/>
        </a:spcBef>
        <a:buClr>
          <a:schemeClr val="tx2"/>
        </a:buClr>
        <a:buSzPct val="73000"/>
        <a:buFont typeface="Wingdings 2"/>
        <a:buChar char="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90906" indent="-171450" algn="l" rtl="0" eaLnBrk="1" latinLnBrk="0" hangingPunct="1">
        <a:spcBef>
          <a:spcPts val="375"/>
        </a:spcBef>
        <a:buClr>
          <a:schemeClr val="accent4"/>
        </a:buClr>
        <a:buSzPct val="80000"/>
        <a:buFont typeface="Wingdings 2"/>
        <a:buChar char=""/>
        <a:defRPr kumimoji="0" sz="17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569214" indent="-171450" algn="l" rtl="0" eaLnBrk="1" latinLnBrk="0" hangingPunct="1">
        <a:spcBef>
          <a:spcPts val="300"/>
        </a:spcBef>
        <a:buClr>
          <a:schemeClr val="accent4"/>
        </a:buClr>
        <a:buSzPct val="60000"/>
        <a:buFont typeface="Wingdings"/>
        <a:buChar char="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7145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15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960120" indent="-171450" algn="l" rtl="0" eaLnBrk="1" latinLnBrk="0" hangingPunct="1">
        <a:spcBef>
          <a:spcPts val="300"/>
        </a:spcBef>
        <a:buClr>
          <a:schemeClr val="accent4"/>
        </a:buClr>
        <a:buSzPct val="70000"/>
        <a:buFont typeface="Wingdings"/>
        <a:buChar char="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4138" indent="-137160" algn="l" rtl="0" eaLnBrk="1" latinLnBrk="0" hangingPunct="1">
        <a:spcBef>
          <a:spcPts val="300"/>
        </a:spcBef>
        <a:buClr>
          <a:schemeClr val="accent4"/>
        </a:buClr>
        <a:buSzPct val="80000"/>
        <a:buFont typeface="Wingdings 2"/>
        <a:buChar char=""/>
        <a:defRPr kumimoji="0" sz="14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255014" indent="-13716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385316" indent="-137160" algn="l" rtl="0" eaLnBrk="1" latinLnBrk="0" hangingPunct="1">
        <a:spcBef>
          <a:spcPts val="225"/>
        </a:spcBef>
        <a:buClr>
          <a:schemeClr val="accent4"/>
        </a:buClr>
        <a:buSzPct val="100000"/>
        <a:buChar char="•"/>
        <a:defRPr kumimoji="0" sz="12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1543050" indent="-13716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1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CN" alt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思 与 悟</a:t>
            </a:r>
            <a:endParaRPr lang="en-SG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2800350"/>
            <a:ext cx="5114778" cy="680484"/>
          </a:xfrm>
        </p:spPr>
        <p:txBody>
          <a:bodyPr>
            <a:normAutofit/>
          </a:bodyPr>
          <a:lstStyle/>
          <a:p>
            <a:pPr algn="ctr"/>
            <a:r>
              <a:rPr lang="en-US" altLang="zh-CN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29</a:t>
            </a:r>
            <a:r>
              <a:rPr lang="zh-CN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en-SG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9689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思与悟</a:t>
            </a:r>
            <a:endParaRPr lang="en-SG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07062"/>
            <a:ext cx="6915150" cy="387928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帖前</a:t>
            </a:r>
            <a:r>
              <a:rPr lang="en-US" altLang="zh-CN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5:1-5</a:t>
            </a:r>
            <a:r>
              <a:rPr lang="en-US" altLang="zh-CN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弟兄们，论到时候日期，不用写信给你们。因为你们自己明明晓得，主的日子来到，好像夜间的贼一样。人正说平安稳妥的时候，灾祸忽然临到他们，如同产难临到怀胎的妇人一样，他们绝不能逃脱。弟兄们，你们却不在黑暗里，叫那日子临到你们像贼一样。你们都是光明之子，都是白昼之子，我们不是属黑夜的，也不是属幽暗的。 </a:t>
            </a:r>
          </a:p>
          <a:p>
            <a:pPr marL="0" indent="0">
              <a:lnSpc>
                <a:spcPct val="110000"/>
              </a:lnSpc>
              <a:buNone/>
            </a:pPr>
            <a:endParaRPr lang="en-SG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8996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思与悟</a:t>
            </a:r>
            <a:endParaRPr lang="en-SG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207062"/>
            <a:ext cx="6172200" cy="3879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疫：</a:t>
            </a:r>
            <a:endParaRPr lang="en-US" altLang="zh-CN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07219" lvl="1" indent="-340519">
              <a:spcBef>
                <a:spcPts val="45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zh-CN" altLang="en-US" sz="4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新冠疫情</a:t>
            </a:r>
            <a:endParaRPr lang="en-US" altLang="zh-CN" sz="4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07219" lvl="1" indent="-340519">
              <a:spcBef>
                <a:spcPts val="45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zh-CN" altLang="en-US" sz="4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全球流行</a:t>
            </a:r>
            <a:endParaRPr lang="en-US" altLang="zh-CN" sz="4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07219" lvl="1" indent="-340519">
              <a:spcBef>
                <a:spcPts val="45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zh-CN" altLang="en-US" sz="4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人类共享</a:t>
            </a:r>
            <a:endParaRPr lang="en-US" altLang="zh-CN" sz="4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07219" lvl="1" indent="-340519">
              <a:spcBef>
                <a:spcPts val="45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zh-CN" altLang="en-US" sz="4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难</a:t>
            </a:r>
            <a:r>
              <a:rPr lang="zh-CN" altLang="en-US" sz="4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逃其中</a:t>
            </a:r>
            <a:endParaRPr lang="en-SG" sz="4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110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思与悟</a:t>
            </a:r>
            <a:endParaRPr lang="en-SG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07062"/>
            <a:ext cx="7029450" cy="387928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13:1-5</a:t>
            </a:r>
            <a:r>
              <a:rPr lang="en-US" altLang="zh-CN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正当那时，有人将彼拉多使加利利人的血搀杂在他们祭物中的事，告诉耶稣。耶稣说，你们以为这些加利利人比众加利利人更有罪，所以受这害吗？我告诉你们，不是的。你们若不悔改，都要如此灭亡。从前西罗亚楼倒塌了，压死十八个人，你们以为那些人比一切住在耶路撒冷的人更有罪吗？我告诉你们，不是的。你们若不悔改，都要如此灭亡。</a:t>
            </a:r>
          </a:p>
          <a:p>
            <a:pPr marL="0" indent="0">
              <a:lnSpc>
                <a:spcPct val="110000"/>
              </a:lnSpc>
              <a:buNone/>
            </a:pPr>
            <a:endParaRPr lang="zh-CN" alt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10000"/>
              </a:lnSpc>
              <a:buNone/>
            </a:pPr>
            <a:endParaRPr lang="en-SG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0694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思与悟</a:t>
            </a:r>
            <a:endParaRPr lang="en-SG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207062"/>
            <a:ext cx="6286500" cy="3879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思：</a:t>
            </a:r>
            <a:endParaRPr lang="en-US" altLang="zh-CN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07219" indent="-408385"/>
            <a:r>
              <a:rPr lang="zh-CN" altLang="en-US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宅在家中</a:t>
            </a:r>
            <a:endParaRPr lang="en-US" altLang="zh-CN" sz="4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07219" indent="-408385"/>
            <a:r>
              <a:rPr lang="zh-CN" altLang="en-US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痛定思痛</a:t>
            </a:r>
            <a:endParaRPr lang="en-US" altLang="zh-CN" sz="4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07219" indent="-408385"/>
            <a:r>
              <a:rPr lang="zh-CN" altLang="en-US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悔改归正</a:t>
            </a:r>
            <a:endParaRPr lang="en-US" altLang="zh-CN" sz="4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07219" indent="-408385"/>
            <a:r>
              <a:rPr lang="zh-CN" altLang="en-US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远</a:t>
            </a:r>
            <a:r>
              <a:rPr lang="zh-CN" altLang="en-US" sz="4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离恶行</a:t>
            </a:r>
            <a:endParaRPr lang="en-SG" sz="4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58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思与悟</a:t>
            </a:r>
            <a:endParaRPr lang="en-SG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7062"/>
            <a:ext cx="6743700" cy="38792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诗</a:t>
            </a:r>
            <a:r>
              <a:rPr lang="en-US" altLang="zh-C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49:20</a:t>
            </a:r>
            <a:r>
              <a:rPr lang="en-US" altLang="zh-CN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人在尊贵中，而不醒悟，就如死亡的畜类一样。</a:t>
            </a:r>
          </a:p>
          <a:p>
            <a:pPr marL="0" indent="0">
              <a:buNone/>
            </a:pPr>
            <a:r>
              <a:rPr lang="zh-CN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路</a:t>
            </a:r>
            <a:r>
              <a:rPr lang="en-US" altLang="zh-C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15:17</a:t>
            </a:r>
            <a:r>
              <a:rPr lang="en-US" altLang="zh-CN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他醒悟过来，就说，我父亲有多少的雇工，口粮有余，我倒在这里饿死吗？</a:t>
            </a:r>
            <a:endParaRPr lang="en-US" altLang="zh-CN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林前</a:t>
            </a:r>
            <a:r>
              <a:rPr lang="en-US" altLang="zh-C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15:34</a:t>
            </a:r>
            <a:r>
              <a:rPr lang="en-US" altLang="zh-CN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你们要醒悟为善，不要犯罪。因为有人不认识神。我说这话，是要叫你们羞愧。</a:t>
            </a:r>
            <a:endParaRPr lang="en-US" altLang="zh-CN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569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思与悟</a:t>
            </a:r>
            <a:endParaRPr lang="en-SG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07062"/>
            <a:ext cx="6286500" cy="3879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悟：</a:t>
            </a:r>
            <a:endParaRPr lang="en-US" altLang="zh-CN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70322" indent="-403622"/>
            <a:r>
              <a:rPr lang="zh-CN" altLang="en-US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有主生命</a:t>
            </a:r>
            <a:endParaRPr lang="en-US" altLang="zh-CN" sz="4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70322" indent="-403622"/>
            <a:r>
              <a:rPr lang="zh-CN" altLang="en-US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牢记使命</a:t>
            </a:r>
            <a:endParaRPr lang="en-US" altLang="zh-CN" sz="4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70322" indent="-403622"/>
            <a:r>
              <a:rPr lang="zh-CN" altLang="en-US" sz="4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顺服召命</a:t>
            </a:r>
            <a:endParaRPr lang="en-US" altLang="zh-CN" sz="4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70322" indent="-403622"/>
            <a:r>
              <a:rPr lang="zh-CN" altLang="en-US" sz="41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进</a:t>
            </a:r>
            <a:r>
              <a:rPr lang="zh-CN" altLang="en-US" sz="41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入定命</a:t>
            </a:r>
            <a:endParaRPr lang="en-SG" sz="4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4347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107</TotalTime>
  <Words>482</Words>
  <Application>Microsoft Office PowerPoint</Application>
  <PresentationFormat>On-screen Show (16:9)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思 与 悟</vt:lpstr>
      <vt:lpstr>思与悟</vt:lpstr>
      <vt:lpstr>思与悟</vt:lpstr>
      <vt:lpstr>思与悟</vt:lpstr>
      <vt:lpstr>思与悟</vt:lpstr>
      <vt:lpstr>思与悟</vt:lpstr>
      <vt:lpstr>思与悟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思与悟</dc:title>
  <dc:creator>Academy</dc:creator>
  <cp:lastModifiedBy>Academy</cp:lastModifiedBy>
  <cp:revision>12</cp:revision>
  <dcterms:created xsi:type="dcterms:W3CDTF">2006-08-16T00:00:00Z</dcterms:created>
  <dcterms:modified xsi:type="dcterms:W3CDTF">2020-03-29T09:23:26Z</dcterms:modified>
</cp:coreProperties>
</file>